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0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TRANSPORTE MANUAL DE CARGAS - CAPACITAÇÃO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02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1 ano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457" y="1440483"/>
            <a:ext cx="6480347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Definição;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Objetivo;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Legislação;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Ergonomia no ambiente de trabalho;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Principais danos à saúde;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Capacidade individual de 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Distribuição simétrica de carga;</a:t>
            </a:r>
          </a:p>
          <a:p>
            <a:pPr marL="228600" indent="-22860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Modo correto de manejo de cargas adequadas ao biotipo, à forma, tamanho e</a:t>
            </a: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posição;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Tipos de técnicas adequadas em função do tipo de 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Movimentos incorretos durante a movimentação de cargas.</a:t>
            </a:r>
          </a:p>
          <a:p>
            <a:pPr algn="l"/>
            <a:endParaRPr lang="pt-BR" alt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17 - Ergonomia</a:t>
            </a:r>
            <a:endParaRPr lang="pt-BR" altLang="pt-BR" sz="11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579938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2378</TotalTime>
  <Words>215</Words>
  <Application>Microsoft Office PowerPoint</Application>
  <PresentationFormat>Personalizar</PresentationFormat>
  <Paragraphs>39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288</cp:revision>
  <cp:lastPrinted>2023-01-18T11:46:20Z</cp:lastPrinted>
  <dcterms:created xsi:type="dcterms:W3CDTF">1996-09-21T19:33:27Z</dcterms:created>
  <dcterms:modified xsi:type="dcterms:W3CDTF">2024-08-19T15:57:10Z</dcterms:modified>
</cp:coreProperties>
</file>